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58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51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23/04/2025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എണ്ണി എണ്ണി സ്തുതിക്കുവാന്‍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എണ്ണമില്ലാത്ത കൃപകളിനാല്‍</a:t>
            </a:r>
            <a:br>
              <a:rPr lang="en-AE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ഇന്നയോളം തന്‍ഭുജത്താല്‍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താങ്ങിയ നാമമേ</a:t>
            </a:r>
            <a:endParaRPr lang="en-AE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/>
              <a:t>Enni </a:t>
            </a:r>
            <a:r>
              <a:rPr lang="en-US" sz="4000" i="1" dirty="0" err="1"/>
              <a:t>enni</a:t>
            </a:r>
            <a:r>
              <a:rPr lang="en-US" sz="4000" i="1" dirty="0"/>
              <a:t> </a:t>
            </a:r>
            <a:r>
              <a:rPr lang="en-US" sz="4000" i="1" dirty="0" err="1"/>
              <a:t>sthuthikkuvaan</a:t>
            </a:r>
            <a:r>
              <a:rPr lang="en-US" sz="4000" i="1" dirty="0"/>
              <a:t> </a:t>
            </a:r>
            <a:r>
              <a:rPr lang="en-US" sz="4000" i="1" dirty="0" err="1"/>
              <a:t>ennamillaatha</a:t>
            </a:r>
            <a:r>
              <a:rPr lang="en-US" sz="4000" i="1" dirty="0"/>
              <a:t> </a:t>
            </a:r>
            <a:r>
              <a:rPr lang="en-US" sz="4000" i="1" dirty="0" err="1"/>
              <a:t>krupakalinaal</a:t>
            </a:r>
            <a:endParaRPr lang="en-US" sz="4000" i="1" dirty="0"/>
          </a:p>
          <a:p>
            <a:r>
              <a:rPr lang="en-US" sz="4000" i="1" dirty="0" err="1"/>
              <a:t>Innayolam</a:t>
            </a:r>
            <a:r>
              <a:rPr lang="en-US" sz="4000" i="1" dirty="0"/>
              <a:t> than </a:t>
            </a:r>
            <a:r>
              <a:rPr lang="en-US" sz="4000" i="1" dirty="0" err="1"/>
              <a:t>bhujathaal</a:t>
            </a:r>
            <a:r>
              <a:rPr lang="en-US" sz="4000" i="1" dirty="0"/>
              <a:t> </a:t>
            </a:r>
            <a:r>
              <a:rPr lang="en-US" sz="4000" i="1" dirty="0" err="1"/>
              <a:t>ninne</a:t>
            </a:r>
            <a:r>
              <a:rPr lang="en-US" sz="4000" i="1" dirty="0"/>
              <a:t> </a:t>
            </a:r>
            <a:r>
              <a:rPr lang="en-US" sz="4000" i="1" dirty="0" err="1"/>
              <a:t>thaangiya</a:t>
            </a:r>
            <a:r>
              <a:rPr lang="en-US" sz="4000" i="1" dirty="0"/>
              <a:t> </a:t>
            </a:r>
            <a:r>
              <a:rPr lang="en-US" sz="4000" i="1" dirty="0" err="1"/>
              <a:t>naamame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FC56E-56C0-9132-5040-E57DF1F51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8E2BD-6FDF-E973-47E8-25B42D43A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ഉന്നം വച്ച വൈരിയിന്‍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കണ്ണിന്‍ മുമ്പില്‍ പതറാതെ</a:t>
            </a:r>
            <a:b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കണ്മണിപോല്‍ കാക്കും കരങ്ങളാല്‍ </a:t>
            </a:r>
            <a:b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മൂടി മറച്ചില്ലേ?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D1E5FD-528F-FB3E-4A31-A7AF19CD0358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Unnam</a:t>
            </a:r>
            <a:r>
              <a:rPr lang="en-US" sz="4000" dirty="0"/>
              <a:t> </a:t>
            </a:r>
            <a:r>
              <a:rPr lang="en-US" sz="4000" dirty="0" err="1"/>
              <a:t>vecha</a:t>
            </a:r>
            <a:r>
              <a:rPr lang="en-US" sz="4000" dirty="0"/>
              <a:t> </a:t>
            </a:r>
            <a:r>
              <a:rPr lang="en-US" sz="4000" dirty="0" err="1"/>
              <a:t>vairiyin</a:t>
            </a:r>
            <a:r>
              <a:rPr lang="en-US" sz="4000" dirty="0"/>
              <a:t> </a:t>
            </a:r>
            <a:r>
              <a:rPr lang="en-US" sz="4000" dirty="0" err="1"/>
              <a:t>kannin</a:t>
            </a:r>
            <a:r>
              <a:rPr lang="en-US" sz="4000" dirty="0"/>
              <a:t> </a:t>
            </a:r>
            <a:r>
              <a:rPr lang="en-US" sz="4000" dirty="0" err="1"/>
              <a:t>mumbil</a:t>
            </a:r>
            <a:r>
              <a:rPr lang="en-US" sz="4000" dirty="0"/>
              <a:t> </a:t>
            </a:r>
            <a:r>
              <a:rPr lang="en-US" sz="4000" dirty="0" err="1"/>
              <a:t>patharaathe</a:t>
            </a:r>
            <a:endParaRPr lang="en-US" sz="4000" dirty="0"/>
          </a:p>
          <a:p>
            <a:pPr algn="l"/>
            <a:r>
              <a:rPr lang="en-US" sz="4000" dirty="0" err="1"/>
              <a:t>Kanmanipol</a:t>
            </a:r>
            <a:r>
              <a:rPr lang="en-US" sz="4000" dirty="0"/>
              <a:t> </a:t>
            </a:r>
            <a:r>
              <a:rPr lang="en-US" sz="4000" dirty="0" err="1"/>
              <a:t>kaakkum</a:t>
            </a:r>
            <a:r>
              <a:rPr lang="en-US" sz="4000" dirty="0"/>
              <a:t> </a:t>
            </a:r>
            <a:r>
              <a:rPr lang="en-US" sz="4000" dirty="0" err="1"/>
              <a:t>karangalaal</a:t>
            </a:r>
            <a:r>
              <a:rPr lang="en-US" sz="4000" dirty="0"/>
              <a:t> </a:t>
            </a:r>
          </a:p>
          <a:p>
            <a:pPr algn="l"/>
            <a:r>
              <a:rPr lang="en-US" sz="4000" dirty="0"/>
              <a:t>Ninne </a:t>
            </a:r>
            <a:r>
              <a:rPr lang="en-US" sz="4000" dirty="0" err="1"/>
              <a:t>moodi</a:t>
            </a:r>
            <a:r>
              <a:rPr lang="en-US" sz="4000" dirty="0"/>
              <a:t> </a:t>
            </a:r>
            <a:r>
              <a:rPr lang="en-US" sz="4000" dirty="0" err="1"/>
              <a:t>marachille</a:t>
            </a:r>
            <a:r>
              <a:rPr lang="en-US" sz="4000" dirty="0"/>
              <a:t>?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216758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DFC87-46B3-622A-69C3-B4B89AC61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0B81B-A043-0DA4-0993-64124A624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എണ്ണി എണ്ണി സ്തുതിക്കുവാന്‍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എണ്ണമില്ലാത്ത കൃപകളിനാല്‍</a:t>
            </a:r>
            <a:br>
              <a:rPr lang="en-AE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ഇന്നയോളം തന്‍ഭുജത്താല്‍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താങ്ങിയ നാമമേ</a:t>
            </a:r>
            <a:endParaRPr lang="en-AE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9182D55-8FA3-8C78-8CFA-0252856CEFD7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/>
              <a:t>Enni </a:t>
            </a:r>
            <a:r>
              <a:rPr lang="en-US" sz="4000" i="1" dirty="0" err="1"/>
              <a:t>enni</a:t>
            </a:r>
            <a:r>
              <a:rPr lang="en-US" sz="4000" i="1" dirty="0"/>
              <a:t> </a:t>
            </a:r>
            <a:r>
              <a:rPr lang="en-US" sz="4000" i="1" dirty="0" err="1"/>
              <a:t>sthuthikkuvaan</a:t>
            </a:r>
            <a:r>
              <a:rPr lang="en-US" sz="4000" i="1" dirty="0"/>
              <a:t> </a:t>
            </a:r>
            <a:r>
              <a:rPr lang="en-US" sz="4000" i="1" dirty="0" err="1"/>
              <a:t>ennamillaatha</a:t>
            </a:r>
            <a:r>
              <a:rPr lang="en-US" sz="4000" i="1" dirty="0"/>
              <a:t> </a:t>
            </a:r>
            <a:r>
              <a:rPr lang="en-US" sz="4000" i="1" dirty="0" err="1"/>
              <a:t>krupakalinaal</a:t>
            </a:r>
            <a:endParaRPr lang="en-US" sz="4000" i="1" dirty="0"/>
          </a:p>
          <a:p>
            <a:r>
              <a:rPr lang="en-US" sz="4000" i="1" dirty="0" err="1"/>
              <a:t>Innayolam</a:t>
            </a:r>
            <a:r>
              <a:rPr lang="en-US" sz="4000" i="1" dirty="0"/>
              <a:t> than </a:t>
            </a:r>
            <a:r>
              <a:rPr lang="en-US" sz="4000" i="1" dirty="0" err="1"/>
              <a:t>bhujathaal</a:t>
            </a:r>
            <a:r>
              <a:rPr lang="en-US" sz="4000" i="1" dirty="0"/>
              <a:t> </a:t>
            </a:r>
            <a:r>
              <a:rPr lang="en-US" sz="4000" i="1" dirty="0" err="1"/>
              <a:t>ninne</a:t>
            </a:r>
            <a:r>
              <a:rPr lang="en-US" sz="4000" i="1" dirty="0"/>
              <a:t> </a:t>
            </a:r>
            <a:r>
              <a:rPr lang="en-US" sz="4000" i="1" dirty="0" err="1"/>
              <a:t>thaangiya</a:t>
            </a:r>
            <a:r>
              <a:rPr lang="en-US" sz="4000" i="1" dirty="0"/>
              <a:t> </a:t>
            </a:r>
            <a:r>
              <a:rPr lang="en-US" sz="4000" i="1" dirty="0" err="1"/>
              <a:t>naamame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4418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FA3AF-5229-7505-3FFE-91B75E5D8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2ED06-B494-356E-68A7-9DA517DEA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യോര്‍ദ്ദാന്‍ കലങ്ങി മറിയും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ജീവിതഭാരങ്ങള്‍</a:t>
            </a:r>
            <a:b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ഏലിയാവിന്‍ പുതപ്പെവിടെ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നിന്‍റെ വിശ്വാസശോധനയില്‍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32B826-9F08-10C0-77FD-E04F28FE11A8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Yorddaan</a:t>
            </a:r>
            <a:r>
              <a:rPr lang="en-US" sz="4000" dirty="0"/>
              <a:t> </a:t>
            </a:r>
            <a:r>
              <a:rPr lang="en-US" sz="4000" dirty="0" err="1"/>
              <a:t>kalangi</a:t>
            </a:r>
            <a:r>
              <a:rPr lang="en-US" sz="4000" dirty="0"/>
              <a:t> </a:t>
            </a:r>
            <a:r>
              <a:rPr lang="en-US" sz="4000" dirty="0" err="1"/>
              <a:t>mariyum</a:t>
            </a:r>
            <a:r>
              <a:rPr lang="en-US" sz="4000" dirty="0"/>
              <a:t> </a:t>
            </a:r>
            <a:r>
              <a:rPr lang="en-US" sz="4000" dirty="0" err="1"/>
              <a:t>jeevitha</a:t>
            </a:r>
            <a:r>
              <a:rPr lang="en-US" sz="4000" dirty="0"/>
              <a:t> </a:t>
            </a:r>
            <a:r>
              <a:rPr lang="en-US" sz="4000" dirty="0" err="1"/>
              <a:t>bhaarangal</a:t>
            </a:r>
            <a:endParaRPr lang="en-US" sz="4000" dirty="0"/>
          </a:p>
          <a:p>
            <a:pPr algn="l"/>
            <a:r>
              <a:rPr lang="en-US" sz="4000" dirty="0" err="1"/>
              <a:t>Eliyaavin</a:t>
            </a:r>
            <a:r>
              <a:rPr lang="en-US" sz="4000" dirty="0"/>
              <a:t> </a:t>
            </a:r>
            <a:r>
              <a:rPr lang="en-US" sz="4000" dirty="0" err="1"/>
              <a:t>puthappevide</a:t>
            </a:r>
            <a:r>
              <a:rPr lang="en-US" sz="4000" dirty="0"/>
              <a:t> </a:t>
            </a:r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vishwaasa</a:t>
            </a:r>
            <a:r>
              <a:rPr lang="en-US" sz="4000" dirty="0"/>
              <a:t> </a:t>
            </a:r>
            <a:r>
              <a:rPr lang="en-US" sz="4000" dirty="0" err="1"/>
              <a:t>shodhanayil</a:t>
            </a:r>
            <a:r>
              <a:rPr lang="en-US" sz="4000" dirty="0"/>
              <a:t>?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282864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5F4A5-37F9-278D-64BE-535079FC3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90A28-72B9-EAC4-C6B8-A4F8D8750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എണ്ണി എണ്ണി സ്തുതിക്കുവാന്‍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എണ്ണമില്ലാത്ത കൃപകളിനാല്‍</a:t>
            </a:r>
            <a:br>
              <a:rPr lang="en-AE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ഇന്നയോളം തന്‍ഭുജത്താല്‍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താങ്ങിയ നാമമേ</a:t>
            </a:r>
            <a:endParaRPr lang="en-AE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B21E522-9682-3FE3-C05B-B7D3A3A150E0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/>
              <a:t>Enni </a:t>
            </a:r>
            <a:r>
              <a:rPr lang="en-US" sz="4000" i="1" dirty="0" err="1"/>
              <a:t>enni</a:t>
            </a:r>
            <a:r>
              <a:rPr lang="en-US" sz="4000" i="1" dirty="0"/>
              <a:t> </a:t>
            </a:r>
            <a:r>
              <a:rPr lang="en-US" sz="4000" i="1" dirty="0" err="1"/>
              <a:t>sthuthikkuvaan</a:t>
            </a:r>
            <a:r>
              <a:rPr lang="en-US" sz="4000" i="1" dirty="0"/>
              <a:t> </a:t>
            </a:r>
            <a:r>
              <a:rPr lang="en-US" sz="4000" i="1" dirty="0" err="1"/>
              <a:t>ennamillaatha</a:t>
            </a:r>
            <a:r>
              <a:rPr lang="en-US" sz="4000" i="1" dirty="0"/>
              <a:t> </a:t>
            </a:r>
            <a:r>
              <a:rPr lang="en-US" sz="4000" i="1" dirty="0" err="1"/>
              <a:t>krupakalinaal</a:t>
            </a:r>
            <a:endParaRPr lang="en-US" sz="4000" i="1" dirty="0"/>
          </a:p>
          <a:p>
            <a:r>
              <a:rPr lang="en-US" sz="4000" i="1" dirty="0" err="1"/>
              <a:t>Innayolam</a:t>
            </a:r>
            <a:r>
              <a:rPr lang="en-US" sz="4000" i="1" dirty="0"/>
              <a:t> than </a:t>
            </a:r>
            <a:r>
              <a:rPr lang="en-US" sz="4000" i="1" dirty="0" err="1"/>
              <a:t>bhujathaal</a:t>
            </a:r>
            <a:r>
              <a:rPr lang="en-US" sz="4000" i="1" dirty="0"/>
              <a:t> </a:t>
            </a:r>
            <a:r>
              <a:rPr lang="en-US" sz="4000" i="1" dirty="0" err="1"/>
              <a:t>ninne</a:t>
            </a:r>
            <a:r>
              <a:rPr lang="en-US" sz="4000" i="1" dirty="0"/>
              <a:t> </a:t>
            </a:r>
            <a:r>
              <a:rPr lang="en-US" sz="4000" i="1" dirty="0" err="1"/>
              <a:t>thaangiya</a:t>
            </a:r>
            <a:r>
              <a:rPr lang="en-US" sz="4000" i="1" dirty="0"/>
              <a:t> </a:t>
            </a:r>
            <a:r>
              <a:rPr lang="en-US" sz="4000" i="1" dirty="0" err="1"/>
              <a:t>naamame</a:t>
            </a:r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288169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F2EC6-1C89-46AA-A1C5-7E5A55C57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0101E-30C5-5D86-E6C8-D35D9A97A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നിനക്കെതിരായ് വരും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ആയുധം ഫലിക്കയില്ല</a:t>
            </a:r>
            <a:b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നിന്‍റെ ഉടയവന്‍ നിന്നവകാശം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തന്‍റെ ദാസരിന്‍ നീതിയവന്‍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EEC598-5B28-98B3-E666-003B34AA0C33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Ninakk-ethiraayi</a:t>
            </a:r>
            <a:r>
              <a:rPr lang="en-US" sz="4000" dirty="0"/>
              <a:t> varum </a:t>
            </a:r>
            <a:r>
              <a:rPr lang="en-US" sz="4000" dirty="0" err="1"/>
              <a:t>aayudham</a:t>
            </a:r>
            <a:r>
              <a:rPr lang="en-US" sz="4000" dirty="0"/>
              <a:t> </a:t>
            </a:r>
            <a:r>
              <a:rPr lang="en-US" sz="4000" dirty="0" err="1"/>
              <a:t>phalikkayilla</a:t>
            </a:r>
            <a:endParaRPr lang="en-US" sz="4000" dirty="0"/>
          </a:p>
          <a:p>
            <a:pPr algn="l"/>
            <a:r>
              <a:rPr lang="en-US" sz="4000" dirty="0" err="1"/>
              <a:t>Ninte</a:t>
            </a:r>
            <a:r>
              <a:rPr lang="en-US" sz="4000" dirty="0"/>
              <a:t> </a:t>
            </a:r>
            <a:r>
              <a:rPr lang="en-US" sz="4000" dirty="0" err="1"/>
              <a:t>udayavan</a:t>
            </a:r>
            <a:r>
              <a:rPr lang="en-US" sz="4000" dirty="0"/>
              <a:t> </a:t>
            </a:r>
            <a:r>
              <a:rPr lang="en-US" sz="4000" dirty="0" err="1"/>
              <a:t>ninakk-avakaasham</a:t>
            </a:r>
            <a:endParaRPr lang="en-US" sz="4000" dirty="0"/>
          </a:p>
          <a:p>
            <a:pPr algn="l"/>
            <a:r>
              <a:rPr lang="en-US" sz="4000" dirty="0" err="1"/>
              <a:t>Thante</a:t>
            </a:r>
            <a:r>
              <a:rPr lang="en-US" sz="4000" dirty="0"/>
              <a:t> </a:t>
            </a:r>
            <a:r>
              <a:rPr lang="en-US" sz="4000" dirty="0" err="1"/>
              <a:t>daasarin</a:t>
            </a:r>
            <a:r>
              <a:rPr lang="en-US" sz="4000" dirty="0"/>
              <a:t> </a:t>
            </a:r>
            <a:r>
              <a:rPr lang="en-US" sz="4000" dirty="0" err="1"/>
              <a:t>neethiyavan</a:t>
            </a:r>
            <a:r>
              <a:rPr lang="en-US" sz="4000" dirty="0"/>
              <a:t>-</a:t>
            </a:r>
            <a:endParaRPr lang="en-AE" sz="4000" dirty="0"/>
          </a:p>
        </p:txBody>
      </p:sp>
    </p:spTree>
    <p:extLst>
      <p:ext uri="{BB962C8B-B14F-4D97-AF65-F5344CB8AC3E}">
        <p14:creationId xmlns:p14="http://schemas.microsoft.com/office/powerpoint/2010/main" val="618365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F1A52-AE9F-A273-AD85-A4A70A7A7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58F50-36BA-D94E-ABC8-928900393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എണ്ണി എണ്ണി സ്തുതിക്കുവാന്‍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എണ്ണമില്ലാത്ത കൃപകളിനാല്‍</a:t>
            </a:r>
            <a:br>
              <a:rPr lang="en-AE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ഇന്നയോളം തന്‍ഭുജത്താല്‍ </a:t>
            </a:r>
            <a:b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നിന്നെ താങ്ങിയ നാമമേ</a:t>
            </a:r>
            <a:endParaRPr lang="en-AE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4422F7-A65B-206D-8126-E6A3EF3056EC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Enni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enni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sthuthikkuvaan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ennamillaatha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krupakalinaal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Innayolam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than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bhujathaal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ninne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thaangiya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</a:t>
            </a:r>
            <a:r>
              <a:rPr kumimoji="0" lang="en-US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naamame</a:t>
            </a:r>
            <a:endParaRPr kumimoji="0" lang="en-AE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571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5</TotalTime>
  <Words>174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Office Theme</vt:lpstr>
      <vt:lpstr>എണ്ണി എണ്ണി സ്തുതിക്കുവാന്‍  എണ്ണമില്ലാത്ത കൃപകളിനാല്‍ ഇന്നയോളം തന്‍ഭുജത്താല്‍  നിന്നെ താങ്ങിയ നാമമേ</vt:lpstr>
      <vt:lpstr>ഉന്നം വച്ച വൈരിയിന്‍  കണ്ണിന്‍ മുമ്പില്‍ പതറാതെ കണ്മണിപോല്‍ കാക്കും കരങ്ങളാല്‍  നിന്നെ മൂടി മറച്ചില്ലേ?</vt:lpstr>
      <vt:lpstr>എണ്ണി എണ്ണി സ്തുതിക്കുവാന്‍  എണ്ണമില്ലാത്ത കൃപകളിനാല്‍ ഇന്നയോളം തന്‍ഭുജത്താല്‍  നിന്നെ താങ്ങിയ നാമമേ</vt:lpstr>
      <vt:lpstr>യോര്‍ദ്ദാന്‍ കലങ്ങി മറിയും  ജീവിതഭാരങ്ങള്‍ ഏലിയാവിന്‍ പുതപ്പെവിടെ  നിന്‍റെ വിശ്വാസശോധനയില്‍</vt:lpstr>
      <vt:lpstr>എണ്ണി എണ്ണി സ്തുതിക്കുവാന്‍  എണ്ണമില്ലാത്ത കൃപകളിനാല്‍ ഇന്നയോളം തന്‍ഭുജത്താല്‍  നിന്നെ താങ്ങിയ നാമമേ</vt:lpstr>
      <vt:lpstr>നിനക്കെതിരായ് വരും  ആയുധം ഫലിക്കയില്ല നിന്‍റെ ഉടയവന്‍ നിന്നവകാശം  തന്‍റെ ദാസരിന്‍ നീതിയവന്‍</vt:lpstr>
      <vt:lpstr>എണ്ണി എണ്ണി സ്തുതിക്കുവാന്‍  എണ്ണമില്ലാത്ത കൃപകളിനാല്‍ ഇന്നയോളം തന്‍ഭുജത്താല്‍  നിന്നെ താങ്ങിയ നാമമേ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എണ്ണി എണ്ണി സ്തുതിക്കുവാന്‍</dc:title>
  <dc:subject>704</dc:subject>
  <dc:creator>Christie Varghese</dc:creator>
  <cp:keywords>Pending Translation</cp:keywords>
  <cp:lastModifiedBy>Christie Varghese</cp:lastModifiedBy>
  <cp:revision>2</cp:revision>
  <dcterms:created xsi:type="dcterms:W3CDTF">2025-04-23T16:38:31Z</dcterms:created>
  <dcterms:modified xsi:type="dcterms:W3CDTF">2025-04-23T16:44:30Z</dcterms:modified>
</cp:coreProperties>
</file>